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7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0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3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58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5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2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0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0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B35BA-3B9B-4A8C-9CF4-D79AA1CD1FC4}" type="datetimeFigureOut">
              <a:rPr lang="en-US" smtClean="0"/>
              <a:t>2022-02-09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70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7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7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0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7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14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1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76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99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04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66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2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1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7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pic>
        <p:nvPicPr>
          <p:cNvPr id="3" name="s08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229" r="12104"/>
          <a:stretch/>
        </p:blipFill>
        <p:spPr>
          <a:xfrm>
            <a:off x="5562599" y="1082694"/>
            <a:ext cx="6485467" cy="48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3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09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1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24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9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4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3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1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5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31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Pratch Suntichaikul</dc:creator>
  <cp:lastModifiedBy>Pratch Suntichaikul</cp:lastModifiedBy>
  <cp:revision>2</cp:revision>
  <dcterms:created xsi:type="dcterms:W3CDTF">2022-02-07T13:59:36Z</dcterms:created>
  <dcterms:modified xsi:type="dcterms:W3CDTF">2022-02-09T16:50:00Z</dcterms:modified>
</cp:coreProperties>
</file>